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70" r:id="rId2"/>
  </p:sldIdLst>
  <p:sldSz cx="12192000" cy="6858000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AC65A-9A70-4F08-BB8F-6A64BBEBE5CD}" v="25" dt="2025-10-22T13:01:22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304" y="1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Joon Lee" userId="ddc00eb931c43b7f" providerId="LiveId" clId="{D6098523-323B-4554-9853-AB9E9A2456C1}"/>
    <pc:docChg chg="undo custSel addSld delSld modSld">
      <pc:chgData name="DongJoon Lee" userId="ddc00eb931c43b7f" providerId="LiveId" clId="{D6098523-323B-4554-9853-AB9E9A2456C1}" dt="2025-10-22T13:02:56.232" v="954" actId="20577"/>
      <pc:docMkLst>
        <pc:docMk/>
      </pc:docMkLst>
      <pc:sldChg chg="new del">
        <pc:chgData name="DongJoon Lee" userId="ddc00eb931c43b7f" providerId="LiveId" clId="{D6098523-323B-4554-9853-AB9E9A2456C1}" dt="2025-10-22T12:37:46.537" v="2" actId="47"/>
        <pc:sldMkLst>
          <pc:docMk/>
          <pc:sldMk cId="64923626" sldId="256"/>
        </pc:sldMkLst>
      </pc:sldChg>
      <pc:sldChg chg="addSp delSp modSp add mod chgLayout">
        <pc:chgData name="DongJoon Lee" userId="ddc00eb931c43b7f" providerId="LiveId" clId="{D6098523-323B-4554-9853-AB9E9A2456C1}" dt="2025-10-22T13:02:56.232" v="954" actId="20577"/>
        <pc:sldMkLst>
          <pc:docMk/>
          <pc:sldMk cId="1017474250" sldId="670"/>
        </pc:sldMkLst>
        <pc:spChg chg="add del mod">
          <ac:chgData name="DongJoon Lee" userId="ddc00eb931c43b7f" providerId="LiveId" clId="{D6098523-323B-4554-9853-AB9E9A2456C1}" dt="2025-10-22T12:41:19.750" v="125" actId="6264"/>
          <ac:spMkLst>
            <pc:docMk/>
            <pc:sldMk cId="1017474250" sldId="670"/>
            <ac:spMk id="2" creationId="{8549786A-27C2-7735-8360-DC6C40CFF407}"/>
          </ac:spMkLst>
        </pc:spChg>
        <pc:spChg chg="add del mod">
          <ac:chgData name="DongJoon Lee" userId="ddc00eb931c43b7f" providerId="LiveId" clId="{D6098523-323B-4554-9853-AB9E9A2456C1}" dt="2025-10-22T12:41:19.750" v="125" actId="6264"/>
          <ac:spMkLst>
            <pc:docMk/>
            <pc:sldMk cId="1017474250" sldId="670"/>
            <ac:spMk id="3" creationId="{5EF10AC2-0997-2EEF-A69D-3516FAB20839}"/>
          </ac:spMkLst>
        </pc:spChg>
        <pc:spChg chg="mod ord">
          <ac:chgData name="DongJoon Lee" userId="ddc00eb931c43b7f" providerId="LiveId" clId="{D6098523-323B-4554-9853-AB9E9A2456C1}" dt="2025-10-22T12:43:20.610" v="197" actId="14100"/>
          <ac:spMkLst>
            <pc:docMk/>
            <pc:sldMk cId="1017474250" sldId="670"/>
            <ac:spMk id="4" creationId="{B5F95D87-6710-480E-8D68-3704FFDF09E4}"/>
          </ac:spMkLst>
        </pc:spChg>
        <pc:spChg chg="mod ord">
          <ac:chgData name="DongJoon Lee" userId="ddc00eb931c43b7f" providerId="LiveId" clId="{D6098523-323B-4554-9853-AB9E9A2456C1}" dt="2025-10-22T13:02:56.232" v="954" actId="20577"/>
          <ac:spMkLst>
            <pc:docMk/>
            <pc:sldMk cId="1017474250" sldId="670"/>
            <ac:spMk id="5" creationId="{2DE59CF2-6D21-47D1-A15C-A0BA987046D0}"/>
          </ac:spMkLst>
        </pc:spChg>
        <pc:spChg chg="add del mod">
          <ac:chgData name="DongJoon Lee" userId="ddc00eb931c43b7f" providerId="LiveId" clId="{D6098523-323B-4554-9853-AB9E9A2456C1}" dt="2025-10-22T12:42:00.144" v="136" actId="6264"/>
          <ac:spMkLst>
            <pc:docMk/>
            <pc:sldMk cId="1017474250" sldId="670"/>
            <ac:spMk id="6" creationId="{94DAE767-7135-85B5-2E63-B0CF704935B8}"/>
          </ac:spMkLst>
        </pc:spChg>
        <pc:spChg chg="del">
          <ac:chgData name="DongJoon Lee" userId="ddc00eb931c43b7f" providerId="LiveId" clId="{D6098523-323B-4554-9853-AB9E9A2456C1}" dt="2025-10-22T12:43:38.172" v="202" actId="478"/>
          <ac:spMkLst>
            <pc:docMk/>
            <pc:sldMk cId="1017474250" sldId="670"/>
            <ac:spMk id="7" creationId="{9328DD48-9C1E-43A6-8B61-B502CBE30AEF}"/>
          </ac:spMkLst>
        </pc:spChg>
        <pc:spChg chg="add del mod">
          <ac:chgData name="DongJoon Lee" userId="ddc00eb931c43b7f" providerId="LiveId" clId="{D6098523-323B-4554-9853-AB9E9A2456C1}" dt="2025-10-22T12:42:00.144" v="136" actId="6264"/>
          <ac:spMkLst>
            <pc:docMk/>
            <pc:sldMk cId="1017474250" sldId="670"/>
            <ac:spMk id="8" creationId="{94A910F3-6492-A7F6-1F2E-D86A186819B9}"/>
          </ac:spMkLst>
        </pc:spChg>
        <pc:spChg chg="mod">
          <ac:chgData name="DongJoon Lee" userId="ddc00eb931c43b7f" providerId="LiveId" clId="{D6098523-323B-4554-9853-AB9E9A2456C1}" dt="2025-10-22T12:55:05.361" v="807" actId="1076"/>
          <ac:spMkLst>
            <pc:docMk/>
            <pc:sldMk cId="1017474250" sldId="670"/>
            <ac:spMk id="9" creationId="{6FB1A8A7-CB28-4AB1-8855-D7221B6C97B3}"/>
          </ac:spMkLst>
        </pc:spChg>
        <pc:spChg chg="del">
          <ac:chgData name="DongJoon Lee" userId="ddc00eb931c43b7f" providerId="LiveId" clId="{D6098523-323B-4554-9853-AB9E9A2456C1}" dt="2025-10-22T12:39:03.280" v="5" actId="478"/>
          <ac:spMkLst>
            <pc:docMk/>
            <pc:sldMk cId="1017474250" sldId="670"/>
            <ac:spMk id="11" creationId="{08357FC3-414D-49A1-91CA-45CCD91B2A7F}"/>
          </ac:spMkLst>
        </pc:spChg>
        <pc:spChg chg="del">
          <ac:chgData name="DongJoon Lee" userId="ddc00eb931c43b7f" providerId="LiveId" clId="{D6098523-323B-4554-9853-AB9E9A2456C1}" dt="2025-10-22T12:39:03.280" v="5" actId="478"/>
          <ac:spMkLst>
            <pc:docMk/>
            <pc:sldMk cId="1017474250" sldId="670"/>
            <ac:spMk id="14" creationId="{FA9BFFA6-E9BF-4287-A058-607C6DD424CD}"/>
          </ac:spMkLst>
        </pc:spChg>
        <pc:spChg chg="del">
          <ac:chgData name="DongJoon Lee" userId="ddc00eb931c43b7f" providerId="LiveId" clId="{D6098523-323B-4554-9853-AB9E9A2456C1}" dt="2025-10-22T12:39:03.280" v="5" actId="478"/>
          <ac:spMkLst>
            <pc:docMk/>
            <pc:sldMk cId="1017474250" sldId="670"/>
            <ac:spMk id="15" creationId="{B19C07E4-5259-40BD-9E3F-6EECB8865AE1}"/>
          </ac:spMkLst>
        </pc:spChg>
        <pc:spChg chg="add mod">
          <ac:chgData name="DongJoon Lee" userId="ddc00eb931c43b7f" providerId="LiveId" clId="{D6098523-323B-4554-9853-AB9E9A2456C1}" dt="2025-10-22T12:46:59.554" v="494" actId="164"/>
          <ac:spMkLst>
            <pc:docMk/>
            <pc:sldMk cId="1017474250" sldId="670"/>
            <ac:spMk id="20" creationId="{B03D324A-6D65-4D5A-C838-3365EE6B01E2}"/>
          </ac:spMkLst>
        </pc:spChg>
        <pc:spChg chg="add del mod">
          <ac:chgData name="DongJoon Lee" userId="ddc00eb931c43b7f" providerId="LiveId" clId="{D6098523-323B-4554-9853-AB9E9A2456C1}" dt="2025-10-22T12:51:54.941" v="507"/>
          <ac:spMkLst>
            <pc:docMk/>
            <pc:sldMk cId="1017474250" sldId="670"/>
            <ac:spMk id="22" creationId="{8241105F-330F-57A4-F272-A2A530A0C61F}"/>
          </ac:spMkLst>
        </pc:spChg>
        <pc:grpChg chg="del">
          <ac:chgData name="DongJoon Lee" userId="ddc00eb931c43b7f" providerId="LiveId" clId="{D6098523-323B-4554-9853-AB9E9A2456C1}" dt="2025-10-22T12:39:27.307" v="9" actId="478"/>
          <ac:grpSpMkLst>
            <pc:docMk/>
            <pc:sldMk cId="1017474250" sldId="670"/>
            <ac:grpSpMk id="19" creationId="{2F3A8719-BA76-0DDC-E920-996AA5C37107}"/>
          </ac:grpSpMkLst>
        </pc:grpChg>
        <pc:grpChg chg="add del mod ord topLvl">
          <ac:chgData name="DongJoon Lee" userId="ddc00eb931c43b7f" providerId="LiveId" clId="{D6098523-323B-4554-9853-AB9E9A2456C1}" dt="2025-10-22T12:54:20.725" v="781" actId="478"/>
          <ac:grpSpMkLst>
            <pc:docMk/>
            <pc:sldMk cId="1017474250" sldId="670"/>
            <ac:grpSpMk id="21" creationId="{ACC00849-61E4-8A30-B8A8-D6D4A29239B1}"/>
          </ac:grpSpMkLst>
        </pc:grpChg>
        <pc:grpChg chg="add del mod">
          <ac:chgData name="DongJoon Lee" userId="ddc00eb931c43b7f" providerId="LiveId" clId="{D6098523-323B-4554-9853-AB9E9A2456C1}" dt="2025-10-22T12:54:19.386" v="780" actId="478"/>
          <ac:grpSpMkLst>
            <pc:docMk/>
            <pc:sldMk cId="1017474250" sldId="670"/>
            <ac:grpSpMk id="24" creationId="{DFEF9EFF-A0F9-A911-09A3-13C5148A92FE}"/>
          </ac:grpSpMkLst>
        </pc:grpChg>
        <pc:picChg chg="add mod">
          <ac:chgData name="DongJoon Lee" userId="ddc00eb931c43b7f" providerId="LiveId" clId="{D6098523-323B-4554-9853-AB9E9A2456C1}" dt="2025-10-22T12:47:24.134" v="503" actId="1076"/>
          <ac:picMkLst>
            <pc:docMk/>
            <pc:sldMk cId="1017474250" sldId="670"/>
            <ac:picMk id="10" creationId="{AEE59AD6-28B6-61DF-88A3-BB59D04E69DE}"/>
          </ac:picMkLst>
        </pc:picChg>
        <pc:picChg chg="mod">
          <ac:chgData name="DongJoon Lee" userId="ddc00eb931c43b7f" providerId="LiveId" clId="{D6098523-323B-4554-9853-AB9E9A2456C1}" dt="2025-10-22T12:46:59.554" v="494" actId="164"/>
          <ac:picMkLst>
            <pc:docMk/>
            <pc:sldMk cId="1017474250" sldId="670"/>
            <ac:picMk id="12" creationId="{C2C72965-E6F3-DF72-CFBE-0BC10824E9A0}"/>
          </ac:picMkLst>
        </pc:picChg>
        <pc:picChg chg="del">
          <ac:chgData name="DongJoon Lee" userId="ddc00eb931c43b7f" providerId="LiveId" clId="{D6098523-323B-4554-9853-AB9E9A2456C1}" dt="2025-10-22T12:38:50.418" v="4" actId="478"/>
          <ac:picMkLst>
            <pc:docMk/>
            <pc:sldMk cId="1017474250" sldId="670"/>
            <ac:picMk id="13" creationId="{F5534232-4DB0-4344-9438-A5C14F2CD1B7}"/>
          </ac:picMkLst>
        </pc:picChg>
        <pc:picChg chg="add del mod topLvl modCrop">
          <ac:chgData name="DongJoon Lee" userId="ddc00eb931c43b7f" providerId="LiveId" clId="{D6098523-323B-4554-9853-AB9E9A2456C1}" dt="2025-10-22T12:54:19.386" v="780" actId="478"/>
          <ac:picMkLst>
            <pc:docMk/>
            <pc:sldMk cId="1017474250" sldId="670"/>
            <ac:picMk id="16" creationId="{162910B0-FED5-3F57-BCAD-5FBF92A382E8}"/>
          </ac:picMkLst>
        </pc:picChg>
        <pc:picChg chg="del mod topLvl modCrop">
          <ac:chgData name="DongJoon Lee" userId="ddc00eb931c43b7f" providerId="LiveId" clId="{D6098523-323B-4554-9853-AB9E9A2456C1}" dt="2025-10-22T12:51:54.932" v="505" actId="478"/>
          <ac:picMkLst>
            <pc:docMk/>
            <pc:sldMk cId="1017474250" sldId="670"/>
            <ac:picMk id="17" creationId="{56F37BBD-46EA-2F9A-6DCC-0899500A3107}"/>
          </ac:picMkLst>
        </pc:picChg>
        <pc:picChg chg="del mod topLvl">
          <ac:chgData name="DongJoon Lee" userId="ddc00eb931c43b7f" providerId="LiveId" clId="{D6098523-323B-4554-9853-AB9E9A2456C1}" dt="2025-10-22T12:39:27.307" v="9" actId="478"/>
          <ac:picMkLst>
            <pc:docMk/>
            <pc:sldMk cId="1017474250" sldId="670"/>
            <ac:picMk id="18" creationId="{2397430D-B6A2-7FC3-2FD9-6684108E61C0}"/>
          </ac:picMkLst>
        </pc:picChg>
        <pc:picChg chg="add del mod">
          <ac:chgData name="DongJoon Lee" userId="ddc00eb931c43b7f" providerId="LiveId" clId="{D6098523-323B-4554-9853-AB9E9A2456C1}" dt="2025-10-22T13:01:01.158" v="832" actId="478"/>
          <ac:picMkLst>
            <pc:docMk/>
            <pc:sldMk cId="1017474250" sldId="670"/>
            <ac:picMk id="23" creationId="{DB9B5772-E853-858E-8A67-166E1F8E1B2B}"/>
          </ac:picMkLst>
        </pc:picChg>
        <pc:picChg chg="add del mod">
          <ac:chgData name="DongJoon Lee" userId="ddc00eb931c43b7f" providerId="LiveId" clId="{D6098523-323B-4554-9853-AB9E9A2456C1}" dt="2025-10-22T13:01:21.782" v="837" actId="478"/>
          <ac:picMkLst>
            <pc:docMk/>
            <pc:sldMk cId="1017474250" sldId="670"/>
            <ac:picMk id="26" creationId="{948A5E9F-43BD-4216-0767-F9A30629174A}"/>
          </ac:picMkLst>
        </pc:picChg>
        <pc:picChg chg="add mod modCrop">
          <ac:chgData name="DongJoon Lee" userId="ddc00eb931c43b7f" providerId="LiveId" clId="{D6098523-323B-4554-9853-AB9E9A2456C1}" dt="2025-10-22T13:02:09.627" v="846" actId="1076"/>
          <ac:picMkLst>
            <pc:docMk/>
            <pc:sldMk cId="1017474250" sldId="670"/>
            <ac:picMk id="28" creationId="{42CBBB4E-0953-F1FB-0149-5AA3C3AE7A16}"/>
          </ac:picMkLst>
        </pc:picChg>
        <pc:picChg chg="del mod">
          <ac:chgData name="DongJoon Lee" userId="ddc00eb931c43b7f" providerId="LiveId" clId="{D6098523-323B-4554-9853-AB9E9A2456C1}" dt="2025-10-22T12:42:54.361" v="193" actId="478"/>
          <ac:picMkLst>
            <pc:docMk/>
            <pc:sldMk cId="1017474250" sldId="670"/>
            <ac:picMk id="1026" creationId="{7C5687DE-B5B8-BCBB-8888-861CACF9448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95726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5" name="직사각형 4"/>
          <p:cNvSpPr/>
          <p:nvPr/>
        </p:nvSpPr>
        <p:spPr>
          <a:xfrm rot="10800000">
            <a:off x="0" y="6256338"/>
            <a:ext cx="12192000" cy="61595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9791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05374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671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46777" y="908720"/>
            <a:ext cx="10498446" cy="59053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867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</p:spTree>
    <p:extLst>
      <p:ext uri="{BB962C8B-B14F-4D97-AF65-F5344CB8AC3E}">
        <p14:creationId xmlns:p14="http://schemas.microsoft.com/office/powerpoint/2010/main" val="11919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개체 틀 1"/>
          <p:cNvSpPr>
            <a:spLocks noGrp="1"/>
          </p:cNvSpPr>
          <p:nvPr>
            <p:ph type="title"/>
          </p:nvPr>
        </p:nvSpPr>
        <p:spPr>
          <a:xfrm>
            <a:off x="695400" y="0"/>
            <a:ext cx="11496600" cy="12687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761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778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fld id="{7D5D91D9-45AF-44B4-89EA-6DD6F3FCE1D1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fld id="{42A45C42-0E2E-441A-BFA3-D8AA7C313E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70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그림 6"/>
          <p:cNvPicPr>
            <a:picLocks noChangeAspect="1"/>
          </p:cNvPicPr>
          <p:nvPr/>
        </p:nvPicPr>
        <p:blipFill>
          <a:blip r:embed="rId9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771"/>
          <a:stretch>
            <a:fillRect/>
          </a:stretch>
        </p:blipFill>
        <p:spPr bwMode="auto">
          <a:xfrm rot="-5400000">
            <a:off x="5749131" y="-5749131"/>
            <a:ext cx="693738" cy="12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그림 7"/>
          <p:cNvPicPr>
            <a:picLocks noChangeAspect="1"/>
          </p:cNvPicPr>
          <p:nvPr/>
        </p:nvPicPr>
        <p:blipFill>
          <a:blip r:embed="rId9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70"/>
          <a:stretch>
            <a:fillRect/>
          </a:stretch>
        </p:blipFill>
        <p:spPr bwMode="auto">
          <a:xfrm rot="-5400000">
            <a:off x="5779294" y="445294"/>
            <a:ext cx="633412" cy="12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직사각형 10"/>
          <p:cNvSpPr/>
          <p:nvPr/>
        </p:nvSpPr>
        <p:spPr>
          <a:xfrm rot="10800000">
            <a:off x="-1" y="6021288"/>
            <a:ext cx="12191999" cy="836712"/>
          </a:xfrm>
          <a:prstGeom prst="rect">
            <a:avLst/>
          </a:prstGeom>
          <a:gradFill flip="none" rotWithShape="1">
            <a:gsLst>
              <a:gs pos="60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103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695325" y="1268413"/>
            <a:ext cx="1080135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-3348" y="260648"/>
            <a:ext cx="12191999" cy="836712"/>
          </a:xfrm>
          <a:prstGeom prst="rect">
            <a:avLst/>
          </a:prstGeom>
          <a:gradFill flip="none" rotWithShape="1">
            <a:gsLst>
              <a:gs pos="39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1035" name="제목 개체 틀 1"/>
          <p:cNvSpPr>
            <a:spLocks noGrp="1"/>
          </p:cNvSpPr>
          <p:nvPr>
            <p:ph type="title"/>
          </p:nvPr>
        </p:nvSpPr>
        <p:spPr bwMode="auto">
          <a:xfrm>
            <a:off x="695325" y="0"/>
            <a:ext cx="11496675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86234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2pPr>
      <a:lvl3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3pPr>
      <a:lvl4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4pPr>
      <a:lvl5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1" fontAlgn="base" latinLnBrk="1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B5F95D87-6710-480E-8D68-3704FFDF0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"/>
            <a:ext cx="11496675" cy="836712"/>
          </a:xfrm>
        </p:spPr>
        <p:txBody>
          <a:bodyPr>
            <a:normAutofit/>
          </a:bodyPr>
          <a:lstStyle/>
          <a:p>
            <a:r>
              <a:rPr lang="ko-KR" altLang="en-US" dirty="0"/>
              <a:t>여러가지 운동의 사례 제시하기 </a:t>
            </a:r>
            <a:r>
              <a:rPr lang="en-US" altLang="ko-KR" dirty="0"/>
              <a:t>(</a:t>
            </a:r>
            <a:r>
              <a:rPr lang="ko-KR" altLang="en-US" dirty="0"/>
              <a:t>교과서 </a:t>
            </a:r>
            <a:r>
              <a:rPr lang="en-US" altLang="ko-KR" dirty="0"/>
              <a:t>000 </a:t>
            </a:r>
            <a:r>
              <a:rPr lang="ko-KR" altLang="en-US" dirty="0"/>
              <a:t>페이지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B1A8A7-CB28-4AB1-8855-D7221B6C97B3}"/>
              </a:ext>
            </a:extLst>
          </p:cNvPr>
          <p:cNvSpPr txBox="1"/>
          <p:nvPr/>
        </p:nvSpPr>
        <p:spPr>
          <a:xfrm>
            <a:off x="407368" y="5445224"/>
            <a:ext cx="77768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올린 자료는 선생님이 검토하여 수정을 지도할 수 있습니다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. </a:t>
            </a:r>
          </a:p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올린 자료 중 괜찮은 것은 과학 교과 </a:t>
            </a:r>
            <a:r>
              <a:rPr lang="ko-KR" altLang="en-US" b="1" dirty="0" err="1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세특</a:t>
            </a:r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 작성에 반영합니다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.</a:t>
            </a:r>
          </a:p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비도덕적이거나 법률에 위배되는 자료는 학생의 동의여부와 관계 없이 삭제됩니다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.</a:t>
            </a:r>
            <a:endParaRPr lang="ko-KR" altLang="en-US" b="1" dirty="0">
              <a:solidFill>
                <a:schemeClr val="accent1">
                  <a:lumMod val="75000"/>
                </a:schemeClr>
              </a:solidFill>
              <a:latin typeface="맑은고딕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AEE59AD6-28B6-61DF-88A3-BB59D04E6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1944" y="2132856"/>
            <a:ext cx="2088232" cy="2088232"/>
          </a:xfrm>
          <a:prstGeom prst="rect">
            <a:avLst/>
          </a:prstGeom>
        </p:spPr>
      </p:pic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DE59CF2-6D21-47D1-A15C-A0BA98704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908720"/>
            <a:ext cx="7528138" cy="453650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물체에 힘이 작용하여 운동 상태가 변하는 예를 조사한다</a:t>
            </a:r>
            <a:r>
              <a:rPr lang="en-US" altLang="ko-KR" sz="1800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인터넷에서 관련 사진을 검색하여 다운로드해서 받아 둔다</a:t>
            </a:r>
            <a:r>
              <a:rPr lang="en-US" altLang="ko-KR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조사한 자료를 다음의 예로 각각 분류한다</a:t>
            </a:r>
            <a:r>
              <a:rPr lang="en-US" altLang="ko-KR" sz="1800" dirty="0"/>
              <a:t>.</a:t>
            </a:r>
          </a:p>
          <a:p>
            <a:pPr lvl="1"/>
            <a:r>
              <a:rPr lang="ko-KR" altLang="en-US" sz="1600" dirty="0">
                <a:solidFill>
                  <a:srgbClr val="FF0000"/>
                </a:solidFill>
              </a:rPr>
              <a:t>속력만 변하는 운동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 lvl="1"/>
            <a:r>
              <a:rPr lang="ko-KR" altLang="en-US" sz="1600" dirty="0">
                <a:solidFill>
                  <a:srgbClr val="FF0000"/>
                </a:solidFill>
              </a:rPr>
              <a:t>운동 방향만 변하는 운동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 lvl="1"/>
            <a:r>
              <a:rPr lang="ko-KR" altLang="en-US" sz="1600" dirty="0">
                <a:solidFill>
                  <a:srgbClr val="FF0000"/>
                </a:solidFill>
              </a:rPr>
              <a:t>속력과 운동 방향이 모두 변하는 운동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어떤 형태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종류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의 운동인지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운동 중에 변하는 있다면 어떤 것이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변하는 운동인지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만약 힘이 가해지고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있다면 어떤 힘이 어떤 방향으로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작용하고 있는지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</a:rPr>
              <a:t>구체적으로 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서술한다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제작한 발표 자료를 </a:t>
            </a:r>
            <a:r>
              <a:rPr lang="en-US" altLang="ko-KR" sz="1800" dirty="0"/>
              <a:t>“</a:t>
            </a:r>
            <a:r>
              <a:rPr lang="ko-KR" altLang="en-US" sz="1800" dirty="0"/>
              <a:t>쪽지</a:t>
            </a:r>
            <a:r>
              <a:rPr lang="en-US" altLang="ko-KR" sz="1800" dirty="0"/>
              <a:t>”</a:t>
            </a:r>
            <a:r>
              <a:rPr lang="ko-KR" altLang="en-US" sz="1800" dirty="0"/>
              <a:t>에 올리고</a:t>
            </a:r>
            <a:r>
              <a:rPr lang="en-US" altLang="ko-KR" sz="1800" dirty="0"/>
              <a:t>, </a:t>
            </a:r>
            <a:br>
              <a:rPr lang="en-US" altLang="ko-KR" sz="1800" dirty="0"/>
            </a:br>
            <a:r>
              <a:rPr lang="ko-KR" altLang="en-US" sz="1800" dirty="0"/>
              <a:t>다른 친구의 자료를 살펴본다</a:t>
            </a:r>
            <a:r>
              <a:rPr lang="en-US" altLang="ko-KR" sz="1800" dirty="0"/>
              <a:t>.  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제한시간 </a:t>
            </a:r>
            <a:r>
              <a:rPr lang="en-US" altLang="ko-KR" sz="1800" dirty="0"/>
              <a:t>: 00</a:t>
            </a:r>
            <a:r>
              <a:rPr lang="ko-KR" altLang="en-US" sz="1800" dirty="0"/>
              <a:t>시 </a:t>
            </a:r>
            <a:r>
              <a:rPr lang="en-US" altLang="ko-KR" sz="1800" dirty="0"/>
              <a:t>00</a:t>
            </a:r>
            <a:r>
              <a:rPr lang="ko-KR" altLang="en-US" sz="1800" dirty="0"/>
              <a:t>분까지</a:t>
            </a:r>
            <a:endParaRPr lang="en-US" altLang="ko-KR" sz="1800" dirty="0"/>
          </a:p>
          <a:p>
            <a:endParaRPr lang="ko-KR" altLang="en-US" sz="1800" dirty="0"/>
          </a:p>
        </p:txBody>
      </p:sp>
      <p:pic>
        <p:nvPicPr>
          <p:cNvPr id="28" name="그림 27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2CBBB4E-0953-F1FB-0149-5AA3C3AE7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" t="486" r="1"/>
          <a:stretch>
            <a:fillRect/>
          </a:stretch>
        </p:blipFill>
        <p:spPr>
          <a:xfrm>
            <a:off x="8544272" y="980728"/>
            <a:ext cx="3204859" cy="521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474250"/>
      </p:ext>
    </p:extLst>
  </p:cSld>
  <p:clrMapOvr>
    <a:masterClrMapping/>
  </p:clrMapOvr>
</p:sld>
</file>

<file path=ppt/theme/theme1.xml><?xml version="1.0" encoding="utf-8"?>
<a:theme xmlns:a="http://schemas.openxmlformats.org/drawingml/2006/main" name="이동준 기본 테마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90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이동준 기본 테마 1" id="{A321232F-7DE3-456F-BD91-F7BE806AE659}" vid="{DF996A10-CE47-4FB9-8FD7-A6CBF1A84B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이동준 기본 테마 1</Template>
  <TotalTime>25</TotalTime>
  <Words>131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맑은고딕</vt:lpstr>
      <vt:lpstr>Arial</vt:lpstr>
      <vt:lpstr>이동준 기본 테마 1</vt:lpstr>
      <vt:lpstr>여러가지 운동의 사례 제시하기 (교과서 000 페이지)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DongJoon Lee</dc:creator>
  <cp:lastModifiedBy>DongJoon Lee</cp:lastModifiedBy>
  <cp:revision>1</cp:revision>
  <dcterms:created xsi:type="dcterms:W3CDTF">2025-10-22T12:37:32Z</dcterms:created>
  <dcterms:modified xsi:type="dcterms:W3CDTF">2025-10-22T13:02:56Z</dcterms:modified>
</cp:coreProperties>
</file>