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70" r:id="rId2"/>
  </p:sldIdLst>
  <p:sldSz cx="12192000" cy="6858000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32B45F-9223-413C-9396-ECD0734535E1}" v="4" dt="2026-01-05T23:10:35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107" y="1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Joon Lee" userId="ddc00eb931c43b7f" providerId="LiveId" clId="{D6098523-323B-4554-9853-AB9E9A2456C1}"/>
    <pc:docChg chg="undo custSel addSld delSld modSld">
      <pc:chgData name="DongJoon Lee" userId="ddc00eb931c43b7f" providerId="LiveId" clId="{D6098523-323B-4554-9853-AB9E9A2456C1}" dt="2026-01-09T22:29:44.518" v="1083" actId="2696"/>
      <pc:docMkLst>
        <pc:docMk/>
      </pc:docMkLst>
      <pc:sldChg chg="addSp delSp modSp add del mod modClrScheme chgLayout">
        <pc:chgData name="DongJoon Lee" userId="ddc00eb931c43b7f" providerId="LiveId" clId="{D6098523-323B-4554-9853-AB9E9A2456C1}" dt="2026-01-09T22:29:44.518" v="1083" actId="2696"/>
        <pc:sldMkLst>
          <pc:docMk/>
          <pc:sldMk cId="3758579034" sldId="6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95726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5" name="직사각형 4"/>
          <p:cNvSpPr/>
          <p:nvPr/>
        </p:nvSpPr>
        <p:spPr>
          <a:xfrm rot="10800000">
            <a:off x="0" y="6256338"/>
            <a:ext cx="12192000" cy="61595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9791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05374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671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46777" y="908720"/>
            <a:ext cx="10498446" cy="59053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867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</p:spTree>
    <p:extLst>
      <p:ext uri="{BB962C8B-B14F-4D97-AF65-F5344CB8AC3E}">
        <p14:creationId xmlns:p14="http://schemas.microsoft.com/office/powerpoint/2010/main" val="11919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개체 틀 1"/>
          <p:cNvSpPr>
            <a:spLocks noGrp="1"/>
          </p:cNvSpPr>
          <p:nvPr>
            <p:ph type="title"/>
          </p:nvPr>
        </p:nvSpPr>
        <p:spPr>
          <a:xfrm>
            <a:off x="695400" y="0"/>
            <a:ext cx="11496600" cy="12687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761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778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fld id="{7D5D91D9-45AF-44B4-89EA-6DD6F3FCE1D1}" type="datetimeFigureOut">
              <a:rPr lang="ko-KR" altLang="en-US" smtClean="0"/>
              <a:t>2026-01-10</a:t>
            </a:fld>
            <a:endParaRPr lang="ko-KR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fld id="{42A45C42-0E2E-441A-BFA3-D8AA7C313E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570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그림 6"/>
          <p:cNvPicPr>
            <a:picLocks noChangeAspect="1"/>
          </p:cNvPicPr>
          <p:nvPr/>
        </p:nvPicPr>
        <p:blipFill>
          <a:blip r:embed="rId9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771"/>
          <a:stretch>
            <a:fillRect/>
          </a:stretch>
        </p:blipFill>
        <p:spPr bwMode="auto">
          <a:xfrm rot="-5400000">
            <a:off x="5749131" y="-5749131"/>
            <a:ext cx="693738" cy="12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그림 7"/>
          <p:cNvPicPr>
            <a:picLocks noChangeAspect="1"/>
          </p:cNvPicPr>
          <p:nvPr/>
        </p:nvPicPr>
        <p:blipFill>
          <a:blip r:embed="rId9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70"/>
          <a:stretch>
            <a:fillRect/>
          </a:stretch>
        </p:blipFill>
        <p:spPr bwMode="auto">
          <a:xfrm rot="-5400000">
            <a:off x="5779294" y="445294"/>
            <a:ext cx="633412" cy="12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직사각형 10"/>
          <p:cNvSpPr/>
          <p:nvPr/>
        </p:nvSpPr>
        <p:spPr>
          <a:xfrm rot="10800000">
            <a:off x="-1" y="6021288"/>
            <a:ext cx="12191999" cy="836712"/>
          </a:xfrm>
          <a:prstGeom prst="rect">
            <a:avLst/>
          </a:prstGeom>
          <a:gradFill flip="none" rotWithShape="1">
            <a:gsLst>
              <a:gs pos="60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103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695325" y="1268413"/>
            <a:ext cx="1080135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-3348" y="260648"/>
            <a:ext cx="12191999" cy="836712"/>
          </a:xfrm>
          <a:prstGeom prst="rect">
            <a:avLst/>
          </a:prstGeom>
          <a:gradFill flip="none" rotWithShape="1">
            <a:gsLst>
              <a:gs pos="39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800"/>
          </a:p>
        </p:txBody>
      </p:sp>
      <p:sp>
        <p:nvSpPr>
          <p:cNvPr id="1035" name="제목 개체 틀 1"/>
          <p:cNvSpPr>
            <a:spLocks noGrp="1"/>
          </p:cNvSpPr>
          <p:nvPr>
            <p:ph type="title"/>
          </p:nvPr>
        </p:nvSpPr>
        <p:spPr bwMode="auto">
          <a:xfrm>
            <a:off x="695325" y="0"/>
            <a:ext cx="11496675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86234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2pPr>
      <a:lvl3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3pPr>
      <a:lvl4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4pPr>
      <a:lvl5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1" fontAlgn="base" latinLnBrk="1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latinLnBrk="1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의류, 사람, 하이알라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1353B0B-2A44-ECCC-D038-F192BE348FB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8976" y="-315417"/>
            <a:ext cx="15161630" cy="8793745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EE4D1E96-E6CD-4E53-D544-ADEBDF7CE3DF}"/>
              </a:ext>
            </a:extLst>
          </p:cNvPr>
          <p:cNvSpPr/>
          <p:nvPr/>
        </p:nvSpPr>
        <p:spPr>
          <a:xfrm>
            <a:off x="335360" y="-27384"/>
            <a:ext cx="11737304" cy="67687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B5F95D87-6710-480E-8D68-3704FFDF0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"/>
            <a:ext cx="11496675" cy="836712"/>
          </a:xfrm>
        </p:spPr>
        <p:txBody>
          <a:bodyPr>
            <a:normAutofit/>
          </a:bodyPr>
          <a:lstStyle/>
          <a:p>
            <a:r>
              <a:rPr lang="ko-KR" altLang="en-US" dirty="0"/>
              <a:t>여러가지 운동의 사례 제시하기 </a:t>
            </a:r>
            <a:r>
              <a:rPr lang="en-US" altLang="ko-KR" dirty="0"/>
              <a:t>(</a:t>
            </a:r>
            <a:r>
              <a:rPr lang="ko-KR" altLang="en-US" dirty="0"/>
              <a:t>교과서 </a:t>
            </a:r>
            <a:r>
              <a:rPr lang="en-US" altLang="ko-KR" dirty="0"/>
              <a:t>000 </a:t>
            </a:r>
            <a:r>
              <a:rPr lang="ko-KR" altLang="en-US" dirty="0"/>
              <a:t>페이지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B1A8A7-CB28-4AB1-8855-D7221B6C97B3}"/>
              </a:ext>
            </a:extLst>
          </p:cNvPr>
          <p:cNvSpPr txBox="1"/>
          <p:nvPr/>
        </p:nvSpPr>
        <p:spPr>
          <a:xfrm>
            <a:off x="407368" y="5550331"/>
            <a:ext cx="77768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올린 자료는 선생님이 검토하여 수정을 지도할 수 있습니다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. </a:t>
            </a:r>
          </a:p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올린 자료 중 괜찮은 것은 과학 교과 </a:t>
            </a:r>
            <a:r>
              <a:rPr lang="ko-KR" altLang="en-US" b="1" dirty="0" err="1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세특</a:t>
            </a:r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 작성에 반영합니다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.</a:t>
            </a:r>
          </a:p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비도덕적이거나 법률에 위배되는 자료는 학생의 동의여부와 관계 없이 삭제됩니다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맑은고딕"/>
              </a:rPr>
              <a:t>.</a:t>
            </a:r>
            <a:endParaRPr lang="ko-KR" altLang="en-US" b="1" dirty="0">
              <a:solidFill>
                <a:schemeClr val="accent1">
                  <a:lumMod val="75000"/>
                </a:schemeClr>
              </a:solidFill>
              <a:latin typeface="맑은고딕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AEE59AD6-28B6-61DF-88A3-BB59D04E69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944" y="2132856"/>
            <a:ext cx="2088232" cy="2088232"/>
          </a:xfrm>
          <a:prstGeom prst="rect">
            <a:avLst/>
          </a:prstGeom>
        </p:spPr>
      </p:pic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DE59CF2-6D21-47D1-A15C-A0BA98704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908720"/>
            <a:ext cx="7528138" cy="453650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물체에 힘이 작용하여 운동 상태가 변하는 예를 조사한다</a:t>
            </a:r>
            <a:r>
              <a:rPr lang="en-US" altLang="ko-KR" sz="1800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인터넷에서 관련 사진을 검색하여 다운로드해서 받아 둔다</a:t>
            </a:r>
            <a:r>
              <a:rPr lang="en-US" altLang="ko-KR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조사한 자료를 다음의 예로 각각 분류한다</a:t>
            </a:r>
            <a:r>
              <a:rPr lang="en-US" altLang="ko-KR" sz="1800" dirty="0"/>
              <a:t>.</a:t>
            </a:r>
          </a:p>
          <a:p>
            <a:pPr lvl="1"/>
            <a:r>
              <a:rPr lang="ko-KR" altLang="en-US" sz="1600" dirty="0">
                <a:solidFill>
                  <a:srgbClr val="FF0000"/>
                </a:solidFill>
              </a:rPr>
              <a:t>속력만 변하는 운동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 lvl="1"/>
            <a:r>
              <a:rPr lang="ko-KR" altLang="en-US" sz="1600" dirty="0">
                <a:solidFill>
                  <a:srgbClr val="FF0000"/>
                </a:solidFill>
              </a:rPr>
              <a:t>운동 방향만 변하는 운동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 lvl="1"/>
            <a:r>
              <a:rPr lang="ko-KR" altLang="en-US" sz="1600" dirty="0">
                <a:solidFill>
                  <a:srgbClr val="FF0000"/>
                </a:solidFill>
              </a:rPr>
              <a:t>속력과 운동 방향이 모두 변하는 운동</a:t>
            </a:r>
            <a:endParaRPr lang="en-US" altLang="ko-KR" sz="16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어떤 형태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종류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의 운동인지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운동 중에 변하는 있다면 어떤 것이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변하는 운동인지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만약 힘이 가해지고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있다면 어떤 힘이 어떤 방향으로 </a:t>
            </a:r>
            <a:b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작용하고 있는지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o-KR" altLang="en-US" sz="1800" dirty="0">
                <a:solidFill>
                  <a:schemeClr val="accent1">
                    <a:lumMod val="75000"/>
                  </a:schemeClr>
                </a:solidFill>
              </a:rPr>
              <a:t>구체적으로 서술한다</a:t>
            </a:r>
            <a:r>
              <a:rPr lang="en-US" altLang="ko-KR" sz="18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제작한 발표 자료를 </a:t>
            </a:r>
            <a:r>
              <a:rPr lang="en-US" altLang="ko-KR" sz="1800" dirty="0"/>
              <a:t>“</a:t>
            </a:r>
            <a:r>
              <a:rPr lang="ko-KR" altLang="en-US" sz="1800" dirty="0"/>
              <a:t>쪽지</a:t>
            </a:r>
            <a:r>
              <a:rPr lang="en-US" altLang="ko-KR" sz="1800" dirty="0"/>
              <a:t>”</a:t>
            </a:r>
            <a:r>
              <a:rPr lang="ko-KR" altLang="en-US" sz="1800" dirty="0"/>
              <a:t>에 올리고</a:t>
            </a:r>
            <a:r>
              <a:rPr lang="en-US" altLang="ko-KR" sz="1800" dirty="0"/>
              <a:t>, </a:t>
            </a:r>
            <a:br>
              <a:rPr lang="en-US" altLang="ko-KR" sz="1800" dirty="0"/>
            </a:br>
            <a:r>
              <a:rPr lang="ko-KR" altLang="en-US" sz="1800" dirty="0"/>
              <a:t>다른 친구의 자료를 살펴본다</a:t>
            </a:r>
            <a:r>
              <a:rPr lang="en-US" altLang="ko-KR" sz="1800" dirty="0"/>
              <a:t>.  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1800" dirty="0"/>
              <a:t>제한시간 </a:t>
            </a:r>
            <a:r>
              <a:rPr lang="en-US" altLang="ko-KR" sz="1800" dirty="0"/>
              <a:t>: 00</a:t>
            </a:r>
            <a:r>
              <a:rPr lang="ko-KR" altLang="en-US" sz="1800" dirty="0"/>
              <a:t>시 </a:t>
            </a:r>
            <a:r>
              <a:rPr lang="en-US" altLang="ko-KR" sz="1800" dirty="0"/>
              <a:t>00</a:t>
            </a:r>
            <a:r>
              <a:rPr lang="ko-KR" altLang="en-US" sz="1800" dirty="0"/>
              <a:t>분까지</a:t>
            </a:r>
            <a:endParaRPr lang="en-US" altLang="ko-KR" sz="1800" dirty="0"/>
          </a:p>
          <a:p>
            <a:endParaRPr lang="ko-KR" altLang="en-US" sz="18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44236D0-AD3E-42E9-8466-969761A9DF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240" y="764704"/>
            <a:ext cx="3605637" cy="58326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0721EA-2BE2-46C3-B174-A6BCEC122116}"/>
              </a:ext>
            </a:extLst>
          </p:cNvPr>
          <p:cNvSpPr txBox="1"/>
          <p:nvPr/>
        </p:nvSpPr>
        <p:spPr>
          <a:xfrm>
            <a:off x="6888088" y="4941168"/>
            <a:ext cx="1348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작성 예시 →</a:t>
            </a:r>
          </a:p>
        </p:txBody>
      </p:sp>
    </p:spTree>
    <p:extLst>
      <p:ext uri="{BB962C8B-B14F-4D97-AF65-F5344CB8AC3E}">
        <p14:creationId xmlns:p14="http://schemas.microsoft.com/office/powerpoint/2010/main" val="1017474250"/>
      </p:ext>
    </p:extLst>
  </p:cSld>
  <p:clrMapOvr>
    <a:masterClrMapping/>
  </p:clrMapOvr>
</p:sld>
</file>

<file path=ppt/theme/theme1.xml><?xml version="1.0" encoding="utf-8"?>
<a:theme xmlns:a="http://schemas.openxmlformats.org/drawingml/2006/main" name="이동준 기본 테마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90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이동준 기본 테마 1" id="{A321232F-7DE3-456F-BD91-F7BE806AE659}" vid="{DF996A10-CE47-4FB9-8FD7-A6CBF1A84B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이동준 기본 테마 1</Template>
  <TotalTime>69</TotalTime>
  <Words>134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맑은고딕</vt:lpstr>
      <vt:lpstr>Arial</vt:lpstr>
      <vt:lpstr>이동준 기본 테마 1</vt:lpstr>
      <vt:lpstr>여러가지 운동의 사례 제시하기 (교과서 000 페이지)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여러가지 운동의 사례 제시하기 (교과서 000 페이지)</dc:title>
  <dc:creator>DongJoon Lee</dc:creator>
  <cp:lastModifiedBy>DongJoon Lee</cp:lastModifiedBy>
  <cp:revision>1</cp:revision>
  <dcterms:created xsi:type="dcterms:W3CDTF">2025-10-22T12:37:32Z</dcterms:created>
  <dcterms:modified xsi:type="dcterms:W3CDTF">2026-01-09T22:29:54Z</dcterms:modified>
</cp:coreProperties>
</file>